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5" r:id="rId2"/>
    <p:sldMasterId id="2147483760" r:id="rId3"/>
    <p:sldMasterId id="2147483783" r:id="rId4"/>
    <p:sldMasterId id="2147483818" r:id="rId5"/>
    <p:sldMasterId id="2147483831" r:id="rId6"/>
  </p:sldMasterIdLst>
  <p:notesMasterIdLst>
    <p:notesMasterId r:id="rId18"/>
  </p:notesMasterIdLst>
  <p:sldIdLst>
    <p:sldId id="2007577115" r:id="rId7"/>
    <p:sldId id="1057" r:id="rId8"/>
    <p:sldId id="274" r:id="rId9"/>
    <p:sldId id="275" r:id="rId10"/>
    <p:sldId id="277" r:id="rId11"/>
    <p:sldId id="278" r:id="rId12"/>
    <p:sldId id="279" r:id="rId13"/>
    <p:sldId id="2007577116" r:id="rId14"/>
    <p:sldId id="2007577118" r:id="rId15"/>
    <p:sldId id="2007577121" r:id="rId16"/>
    <p:sldId id="10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71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711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53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16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55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50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35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2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72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3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542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61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62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81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91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62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11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24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7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77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77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47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354F92-953B-4083-B0C2-33C2C97CE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502297E-FE11-4B15-906E-567D40359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C36EBF1-9347-4B68-A4C9-C6D5E22C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692569-28EA-46A1-8D34-2CD2617D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88E2FF9-BF09-41C0-B6F0-A90C24A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63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F2E9EB-C63A-4DCC-AB5F-5A765D1D7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806DB5F-1719-4DE6-BCBB-9ECFF0C70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854595E-A2BF-4354-AE55-25E266E3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16E182A-D9BD-45B8-B274-27D74809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A58A53-FE56-4488-B1F8-4B082355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3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5CC05CA-F60D-43E8-9D75-4F3E7BC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16B9B39-7811-4B45-BB97-FF83865A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7ADD28D-A131-4D13-ABDB-F5C7A375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775CDED-072D-4843-80F1-4F9F600F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779E360-18D0-4CE8-A4CA-FB18938A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4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369B10-F42A-4E82-9C41-CFD491E6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99D7A5D-0188-477A-80B9-14A883F2F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A2A1CF6-B91B-4B06-98A7-A38AABF44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8532A4E-7954-4AEC-9E0B-02DA3C43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1DEBB75-5660-43FB-ABD8-32AC9251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D5180DC-3D6B-49C3-A17F-552C8019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47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B4C7C9-11A8-499B-8764-6CC5574E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D108F8E-476B-45FF-9F64-81BA6873D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6A449E0-20D4-40C4-B27D-2D84933F8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209D281-92C5-47C8-BCF3-C42A611A2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7E11EE0-5D3C-4FA3-B188-287379D53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753C63C-A499-4547-9E71-9227B310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C8FCD438-FF5A-4095-9057-1721060E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A8B1635-26D2-4BCB-9983-DCFD491A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33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518494D-C60D-4888-B4B3-FE3564E22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E1AF661-862E-4199-81FD-E511A34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1AB2D70-47B6-4FA0-A56D-B83A4744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8B43BC7-48E6-4F29-9F84-B0C52CE0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54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4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C942A70-A71C-4604-87A0-A6C746280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31F3CF8-E412-4737-B718-ACA1F2780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B62EFD9-2E4B-4E38-94B5-905CC8565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3189300-F580-4E84-8F48-AF369B2E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860F239-A120-40A5-9E28-991D187E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8EF8E89-6F04-41BF-B265-79B37040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37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A8CEC18-C267-4544-805D-E133581FE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FBD295A-A6B3-47D5-93C1-0253727B7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8E14F36-CBD6-4762-A35A-8FA99AB5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E466-B921-4254-B0B7-63AFFBC1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52C973-6CC8-464B-8D56-8DEB0517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5A5189D-0AC5-473C-866C-AA9D5D0E4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7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A01E4F3-5CE0-4051-B6D8-15E293FA6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33B3852-2D12-4B8F-BB5B-2403016A2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B6E3F32-C07B-43DD-829F-60A79C2D3E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C2DA7A-3D11-4144-93BD-590E8EE99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899735-DBB2-4B0F-9656-BD2CEDED9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44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1656F2B-FCCD-43DF-9438-D8D066FE4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1FA58D1-1FC0-4551-90C9-CC730677D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B289CAA-6BEF-40BA-9F61-BB9777DC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11F71A4-09D6-46AE-8A53-D0DC6CAC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31E4624-3616-48B7-BFA3-03549D6A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13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24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158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07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841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02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30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64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24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36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48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10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07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47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5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1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4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0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2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3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2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53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95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19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453743AA-9558-142A-13F0-3045C286DBC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844" y="103609"/>
            <a:ext cx="1621581" cy="16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9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73" r:id="rId8"/>
    <p:sldLayoutId id="2147483780" r:id="rId9"/>
    <p:sldLayoutId id="2147483781" r:id="rId10"/>
    <p:sldLayoutId id="21474837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453743AA-9558-142A-13F0-3045C286DBC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1330" y="342148"/>
            <a:ext cx="1621581" cy="16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7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6" r:id="rId8"/>
    <p:sldLayoutId id="2147483803" r:id="rId9"/>
    <p:sldLayoutId id="2147483804" r:id="rId10"/>
    <p:sldLayoutId id="214748380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091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332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  <p:sldLayoutId id="2147483850" r:id="rId19"/>
    <p:sldLayoutId id="2147483851" r:id="rId20"/>
    <p:sldLayoutId id="2147483852" r:id="rId21"/>
    <p:sldLayoutId id="2147483853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12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5.pn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54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5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49.png"/><Relationship Id="rId10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1.pn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12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5.pn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6.svg"/><Relationship Id="rId18" Type="http://schemas.openxmlformats.org/officeDocument/2006/relationships/image" Target="../media/image32.png"/><Relationship Id="rId26" Type="http://schemas.openxmlformats.org/officeDocument/2006/relationships/image" Target="../media/image38.png"/><Relationship Id="rId3" Type="http://schemas.openxmlformats.org/officeDocument/2006/relationships/audio" Target="../media/media1.mp3"/><Relationship Id="rId21" Type="http://schemas.openxmlformats.org/officeDocument/2006/relationships/image" Target="../media/image34.png"/><Relationship Id="rId7" Type="http://schemas.openxmlformats.org/officeDocument/2006/relationships/image" Target="../media/image30.svg"/><Relationship Id="rId12" Type="http://schemas.openxmlformats.org/officeDocument/2006/relationships/image" Target="../media/image29.png"/><Relationship Id="rId17" Type="http://schemas.openxmlformats.org/officeDocument/2006/relationships/image" Target="../media/image40.svg"/><Relationship Id="rId25" Type="http://schemas.openxmlformats.org/officeDocument/2006/relationships/image" Target="../media/image37.png"/><Relationship Id="rId2" Type="http://schemas.microsoft.com/office/2007/relationships/media" Target="../media/media1.mp3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6.png"/><Relationship Id="rId11" Type="http://schemas.openxmlformats.org/officeDocument/2006/relationships/image" Target="../media/image34.svg"/><Relationship Id="rId24" Type="http://schemas.openxmlformats.org/officeDocument/2006/relationships/image" Target="../media/image36.png"/><Relationship Id="rId5" Type="http://schemas.openxmlformats.org/officeDocument/2006/relationships/image" Target="../media/image25.png"/><Relationship Id="rId15" Type="http://schemas.openxmlformats.org/officeDocument/2006/relationships/image" Target="../media/image38.svg"/><Relationship Id="rId23" Type="http://schemas.openxmlformats.org/officeDocument/2006/relationships/image" Target="../media/image35.png"/><Relationship Id="rId10" Type="http://schemas.openxmlformats.org/officeDocument/2006/relationships/image" Target="../media/image28.png"/><Relationship Id="rId19" Type="http://schemas.openxmlformats.org/officeDocument/2006/relationships/image" Target="../media/image42.svg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32.svg"/><Relationship Id="rId14" Type="http://schemas.openxmlformats.org/officeDocument/2006/relationships/image" Target="../media/image30.png"/><Relationship Id="rId22" Type="http://schemas.microsoft.com/office/2007/relationships/hdphoto" Target="../media/hdphoto1.wdp"/><Relationship Id="rId27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0.sv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32.svg"/><Relationship Id="rId12" Type="http://schemas.openxmlformats.org/officeDocument/2006/relationships/image" Target="../media/image31.png"/><Relationship Id="rId17" Type="http://schemas.microsoft.com/office/2007/relationships/hdphoto" Target="../media/hdphoto1.wdp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34.pn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7.png"/><Relationship Id="rId11" Type="http://schemas.openxmlformats.org/officeDocument/2006/relationships/image" Target="../media/image38.svg"/><Relationship Id="rId5" Type="http://schemas.openxmlformats.org/officeDocument/2006/relationships/image" Target="../media/image30.svg"/><Relationship Id="rId15" Type="http://schemas.openxmlformats.org/officeDocument/2006/relationships/image" Target="../media/image42.sv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34.sv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image" Target="../media/image40.sv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42.pn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0.sv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openxmlformats.org/officeDocument/2006/relationships/image" Target="../media/image41.png"/><Relationship Id="rId10" Type="http://schemas.openxmlformats.org/officeDocument/2006/relationships/image" Target="../media/image34.sv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4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image" Target="../media/image40.sv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42.png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0.sv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openxmlformats.org/officeDocument/2006/relationships/image" Target="../media/image41.png"/><Relationship Id="rId10" Type="http://schemas.openxmlformats.org/officeDocument/2006/relationships/image" Target="../media/image34.sv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image" Target="../media/image40.svg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0.sv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4.sv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12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5.pn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10" Type="http://schemas.openxmlformats.org/officeDocument/2006/relationships/image" Target="../media/image45.png"/><Relationship Id="rId4" Type="http://schemas.openxmlformats.org/officeDocument/2006/relationships/image" Target="../media/image4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326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xmlns="" id="{1023FB54-39AF-60DC-106F-8223A136F6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978" y="4461849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9A195F6-EDD4-4795-E3E9-E8DEA882FC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0110" y="211521"/>
            <a:ext cx="2969009" cy="14570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32211" y="2295778"/>
            <a:ext cx="50796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23: LUYỆN TẬP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2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8EDB437-DC8A-56B3-2715-F0651D619A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5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95798" y="2919345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3F066F23-1ECD-B1A3-91E1-DD2EDD3469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97" y="3654360"/>
            <a:ext cx="5035054" cy="355687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C3A9D6B-1C3E-F838-718A-046D43C7A3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6380" y="879703"/>
            <a:ext cx="9126503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A87960E-5197-80D2-43BF-7537E964E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974" y="892992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形 23">
            <a:extLst>
              <a:ext uri="{FF2B5EF4-FFF2-40B4-BE49-F238E27FC236}">
                <a16:creationId xmlns:a16="http://schemas.microsoft.com/office/drawing/2014/main" xmlns="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xmlns="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46304" y="1933575"/>
            <a:ext cx="1333500" cy="1495425"/>
          </a:xfrm>
          <a:prstGeom prst="rect">
            <a:avLst/>
          </a:prstGeom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xmlns="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64820" y="5798680"/>
            <a:ext cx="2829971" cy="111291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7C174A5B-4A7F-4D6F-ACA0-FFC0507ABDEE}"/>
              </a:ext>
            </a:extLst>
          </p:cNvPr>
          <p:cNvSpPr/>
          <p:nvPr/>
        </p:nvSpPr>
        <p:spPr>
          <a:xfrm>
            <a:off x="525967" y="434899"/>
            <a:ext cx="11140069" cy="5988205"/>
          </a:xfrm>
          <a:prstGeom prst="rect">
            <a:avLst/>
          </a:prstGeom>
          <a:solidFill>
            <a:schemeClr val="bg1"/>
          </a:solidFill>
          <a:ln w="38100">
            <a:solidFill>
              <a:srgbClr val="FF3399"/>
            </a:solidFill>
            <a:prstDash val="lgDash"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6806658" y="181765"/>
            <a:ext cx="2906054" cy="747271"/>
          </a:xfrm>
          <a:prstGeom prst="rect">
            <a:avLst/>
          </a:prstGeom>
        </p:spPr>
      </p:pic>
      <p:pic>
        <p:nvPicPr>
          <p:cNvPr id="26" name="图片 8">
            <a:extLst>
              <a:ext uri="{FF2B5EF4-FFF2-40B4-BE49-F238E27FC236}">
                <a16:creationId xmlns:a16="http://schemas.microsoft.com/office/drawing/2014/main" xmlns="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897" y="1802722"/>
            <a:ext cx="4848370" cy="4848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306" y="936155"/>
            <a:ext cx="2861769" cy="4899349"/>
          </a:xfrm>
          <a:prstGeom prst="rect">
            <a:avLst/>
          </a:prstGeom>
        </p:spPr>
      </p:pic>
      <p:pic>
        <p:nvPicPr>
          <p:cNvPr id="47" name="NhacnenTroCHoi">
            <a:hlinkClick r:id="" action="ppaction://media"/>
            <a:extLst>
              <a:ext uri="{FF2B5EF4-FFF2-40B4-BE49-F238E27FC236}">
                <a16:creationId xmlns:a16="http://schemas.microsoft.com/office/drawing/2014/main" xmlns="" id="{19082BFF-E186-4430-BAAA-31FA294EF5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676400" y="539367"/>
            <a:ext cx="828517" cy="8285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440577" y="945167"/>
            <a:ext cx="6645216" cy="2115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37037" y="539367"/>
            <a:ext cx="7011008" cy="30787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110184" y="2243671"/>
            <a:ext cx="7011008" cy="30787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132487" y="3947975"/>
            <a:ext cx="7011008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5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610" numSld="6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形 23">
            <a:extLst>
              <a:ext uri="{FF2B5EF4-FFF2-40B4-BE49-F238E27FC236}">
                <a16:creationId xmlns:a16="http://schemas.microsoft.com/office/drawing/2014/main" xmlns="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xmlns="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64820" y="5798680"/>
            <a:ext cx="2829971" cy="111291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8993676" y="1055451"/>
            <a:ext cx="2906054" cy="7472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25967" y="1802722"/>
            <a:ext cx="11008537" cy="4620382"/>
            <a:chOff x="525966" y="1802721"/>
            <a:chExt cx="11008537" cy="4620382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xmlns="" id="{7C174A5B-4A7F-4D6F-ACA0-FFC0507ABDEE}"/>
                </a:ext>
              </a:extLst>
            </p:cNvPr>
            <p:cNvSpPr/>
            <p:nvPr/>
          </p:nvSpPr>
          <p:spPr>
            <a:xfrm>
              <a:off x="525966" y="1802721"/>
              <a:ext cx="11008537" cy="462038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3399"/>
              </a:solidFill>
              <a:prstDash val="lgDash"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746" y="2194560"/>
              <a:ext cx="2365837" cy="4050313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89332A6-42DB-43A3-89FC-8A5654C7FEBA}"/>
              </a:ext>
            </a:extLst>
          </p:cNvPr>
          <p:cNvSpPr txBox="1"/>
          <p:nvPr/>
        </p:nvSpPr>
        <p:spPr>
          <a:xfrm>
            <a:off x="3680371" y="2254102"/>
            <a:ext cx="7757397" cy="37176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ctr" defTabSz="914446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ĐỎ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VÀNG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chậm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23306" y="90385"/>
            <a:ext cx="7047587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02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形 23">
            <a:extLst>
              <a:ext uri="{FF2B5EF4-FFF2-40B4-BE49-F238E27FC236}">
                <a16:creationId xmlns:a16="http://schemas.microsoft.com/office/drawing/2014/main" xmlns="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32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xmlns="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46" name="图形 18">
            <a:extLst>
              <a:ext uri="{FF2B5EF4-FFF2-40B4-BE49-F238E27FC236}">
                <a16:creationId xmlns:a16="http://schemas.microsoft.com/office/drawing/2014/main" xmlns="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8993676" y="1055451"/>
            <a:ext cx="2906054" cy="74727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414" y="76314"/>
            <a:ext cx="11429706" cy="2037645"/>
            <a:chOff x="568413" y="76313"/>
            <a:chExt cx="11429706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2"/>
              <a:chOff x="335021" y="23792"/>
              <a:chExt cx="8572280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custGeom>
                          <a:avLst/>
                          <a:gdLst>
                            <a:gd name="connsiteX0" fmla="*/ 0 w 10427047"/>
                            <a:gd name="connsiteY0" fmla="*/ 0 h 1470297"/>
                            <a:gd name="connsiteX1" fmla="*/ 370739 w 10427047"/>
                            <a:gd name="connsiteY1" fmla="*/ 0 h 1470297"/>
                            <a:gd name="connsiteX2" fmla="*/ 1054290 w 10427047"/>
                            <a:gd name="connsiteY2" fmla="*/ 0 h 1470297"/>
                            <a:gd name="connsiteX3" fmla="*/ 1842112 w 10427047"/>
                            <a:gd name="connsiteY3" fmla="*/ 0 h 1470297"/>
                            <a:gd name="connsiteX4" fmla="*/ 2629933 w 10427047"/>
                            <a:gd name="connsiteY4" fmla="*/ 0 h 1470297"/>
                            <a:gd name="connsiteX5" fmla="*/ 3313484 w 10427047"/>
                            <a:gd name="connsiteY5" fmla="*/ 0 h 1470297"/>
                            <a:gd name="connsiteX6" fmla="*/ 3892764 w 10427047"/>
                            <a:gd name="connsiteY6" fmla="*/ 0 h 1470297"/>
                            <a:gd name="connsiteX7" fmla="*/ 4680586 w 10427047"/>
                            <a:gd name="connsiteY7" fmla="*/ 0 h 1470297"/>
                            <a:gd name="connsiteX8" fmla="*/ 5051325 w 10427047"/>
                            <a:gd name="connsiteY8" fmla="*/ 0 h 1470297"/>
                            <a:gd name="connsiteX9" fmla="*/ 5526335 w 10427047"/>
                            <a:gd name="connsiteY9" fmla="*/ 0 h 1470297"/>
                            <a:gd name="connsiteX10" fmla="*/ 6001345 w 10427047"/>
                            <a:gd name="connsiteY10" fmla="*/ 0 h 1470297"/>
                            <a:gd name="connsiteX11" fmla="*/ 6372084 w 10427047"/>
                            <a:gd name="connsiteY11" fmla="*/ 0 h 1470297"/>
                            <a:gd name="connsiteX12" fmla="*/ 6951365 w 10427047"/>
                            <a:gd name="connsiteY12" fmla="*/ 0 h 1470297"/>
                            <a:gd name="connsiteX13" fmla="*/ 7322104 w 10427047"/>
                            <a:gd name="connsiteY13" fmla="*/ 0 h 1470297"/>
                            <a:gd name="connsiteX14" fmla="*/ 7901385 w 10427047"/>
                            <a:gd name="connsiteY14" fmla="*/ 0 h 1470297"/>
                            <a:gd name="connsiteX15" fmla="*/ 8584935 w 10427047"/>
                            <a:gd name="connsiteY15" fmla="*/ 0 h 1470297"/>
                            <a:gd name="connsiteX16" fmla="*/ 9372757 w 10427047"/>
                            <a:gd name="connsiteY16" fmla="*/ 0 h 1470297"/>
                            <a:gd name="connsiteX17" fmla="*/ 10427047 w 10427047"/>
                            <a:gd name="connsiteY17" fmla="*/ 0 h 1470297"/>
                            <a:gd name="connsiteX18" fmla="*/ 10427047 w 10427047"/>
                            <a:gd name="connsiteY18" fmla="*/ 504802 h 1470297"/>
                            <a:gd name="connsiteX19" fmla="*/ 10427047 w 10427047"/>
                            <a:gd name="connsiteY19" fmla="*/ 965495 h 1470297"/>
                            <a:gd name="connsiteX20" fmla="*/ 10427047 w 10427047"/>
                            <a:gd name="connsiteY20" fmla="*/ 1470297 h 1470297"/>
                            <a:gd name="connsiteX21" fmla="*/ 9952037 w 10427047"/>
                            <a:gd name="connsiteY21" fmla="*/ 1470297 h 1470297"/>
                            <a:gd name="connsiteX22" fmla="*/ 9268486 w 10427047"/>
                            <a:gd name="connsiteY22" fmla="*/ 1470297 h 1470297"/>
                            <a:gd name="connsiteX23" fmla="*/ 8793476 w 10427047"/>
                            <a:gd name="connsiteY23" fmla="*/ 1470297 h 1470297"/>
                            <a:gd name="connsiteX24" fmla="*/ 8214196 w 10427047"/>
                            <a:gd name="connsiteY24" fmla="*/ 1470297 h 1470297"/>
                            <a:gd name="connsiteX25" fmla="*/ 7530645 w 10427047"/>
                            <a:gd name="connsiteY25" fmla="*/ 1470297 h 1470297"/>
                            <a:gd name="connsiteX26" fmla="*/ 7264176 w 10427047"/>
                            <a:gd name="connsiteY26" fmla="*/ 1470297 h 1470297"/>
                            <a:gd name="connsiteX27" fmla="*/ 6684896 w 10427047"/>
                            <a:gd name="connsiteY27" fmla="*/ 1470297 h 1470297"/>
                            <a:gd name="connsiteX28" fmla="*/ 6001345 w 10427047"/>
                            <a:gd name="connsiteY28" fmla="*/ 1470297 h 1470297"/>
                            <a:gd name="connsiteX29" fmla="*/ 5317794 w 10427047"/>
                            <a:gd name="connsiteY29" fmla="*/ 1470297 h 1470297"/>
                            <a:gd name="connsiteX30" fmla="*/ 4947055 w 10427047"/>
                            <a:gd name="connsiteY30" fmla="*/ 1470297 h 1470297"/>
                            <a:gd name="connsiteX31" fmla="*/ 4472045 w 10427047"/>
                            <a:gd name="connsiteY31" fmla="*/ 1470297 h 1470297"/>
                            <a:gd name="connsiteX32" fmla="*/ 3892764 w 10427047"/>
                            <a:gd name="connsiteY32" fmla="*/ 1470297 h 1470297"/>
                            <a:gd name="connsiteX33" fmla="*/ 3522025 w 10427047"/>
                            <a:gd name="connsiteY33" fmla="*/ 1470297 h 1470297"/>
                            <a:gd name="connsiteX34" fmla="*/ 2942744 w 10427047"/>
                            <a:gd name="connsiteY34" fmla="*/ 1470297 h 1470297"/>
                            <a:gd name="connsiteX35" fmla="*/ 2363464 w 10427047"/>
                            <a:gd name="connsiteY35" fmla="*/ 1470297 h 1470297"/>
                            <a:gd name="connsiteX36" fmla="*/ 1679913 w 10427047"/>
                            <a:gd name="connsiteY36" fmla="*/ 1470297 h 1470297"/>
                            <a:gd name="connsiteX37" fmla="*/ 996362 w 10427047"/>
                            <a:gd name="connsiteY37" fmla="*/ 1470297 h 1470297"/>
                            <a:gd name="connsiteX38" fmla="*/ 625623 w 10427047"/>
                            <a:gd name="connsiteY38" fmla="*/ 1470297 h 1470297"/>
                            <a:gd name="connsiteX39" fmla="*/ 0 w 10427047"/>
                            <a:gd name="connsiteY39" fmla="*/ 1470297 h 1470297"/>
                            <a:gd name="connsiteX40" fmla="*/ 0 w 10427047"/>
                            <a:gd name="connsiteY40" fmla="*/ 994901 h 1470297"/>
                            <a:gd name="connsiteX41" fmla="*/ 0 w 10427047"/>
                            <a:gd name="connsiteY41" fmla="*/ 534208 h 1470297"/>
                            <a:gd name="connsiteX42" fmla="*/ 0 w 10427047"/>
                            <a:gd name="connsiteY42" fmla="*/ 0 h 147029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47029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29782" y="195458"/>
                                <a:pt x="10404448" y="349514"/>
                                <a:pt x="10427047" y="504802"/>
                              </a:cubicBezTo>
                              <a:cubicBezTo>
                                <a:pt x="10449646" y="660090"/>
                                <a:pt x="10418331" y="763639"/>
                                <a:pt x="10427047" y="965495"/>
                              </a:cubicBezTo>
                              <a:cubicBezTo>
                                <a:pt x="10435763" y="1167351"/>
                                <a:pt x="10383395" y="1242175"/>
                                <a:pt x="10427047" y="1470297"/>
                              </a:cubicBezTo>
                              <a:cubicBezTo>
                                <a:pt x="10297866" y="1480131"/>
                                <a:pt x="10167323" y="1453918"/>
                                <a:pt x="9952037" y="1470297"/>
                              </a:cubicBezTo>
                              <a:cubicBezTo>
                                <a:pt x="9736751" y="1486676"/>
                                <a:pt x="9472863" y="1453429"/>
                                <a:pt x="9268486" y="1470297"/>
                              </a:cubicBezTo>
                              <a:cubicBezTo>
                                <a:pt x="9064109" y="1487165"/>
                                <a:pt x="9016708" y="1439597"/>
                                <a:pt x="8793476" y="1470297"/>
                              </a:cubicBezTo>
                              <a:cubicBezTo>
                                <a:pt x="8570244" y="1500997"/>
                                <a:pt x="8380376" y="1451971"/>
                                <a:pt x="8214196" y="1470297"/>
                              </a:cubicBezTo>
                              <a:cubicBezTo>
                                <a:pt x="8048016" y="1488623"/>
                                <a:pt x="7804427" y="1431236"/>
                                <a:pt x="7530645" y="1470297"/>
                              </a:cubicBezTo>
                              <a:cubicBezTo>
                                <a:pt x="7256863" y="1509358"/>
                                <a:pt x="7332573" y="1459234"/>
                                <a:pt x="7264176" y="1470297"/>
                              </a:cubicBezTo>
                              <a:cubicBezTo>
                                <a:pt x="7195779" y="1481360"/>
                                <a:pt x="6853025" y="1447494"/>
                                <a:pt x="6684896" y="1470297"/>
                              </a:cubicBezTo>
                              <a:cubicBezTo>
                                <a:pt x="6516767" y="1493100"/>
                                <a:pt x="6157121" y="1390554"/>
                                <a:pt x="6001345" y="1470297"/>
                              </a:cubicBezTo>
                              <a:cubicBezTo>
                                <a:pt x="5845569" y="1550040"/>
                                <a:pt x="5628939" y="1463614"/>
                                <a:pt x="5317794" y="1470297"/>
                              </a:cubicBezTo>
                              <a:cubicBezTo>
                                <a:pt x="5006649" y="1476980"/>
                                <a:pt x="5113432" y="1436253"/>
                                <a:pt x="4947055" y="1470297"/>
                              </a:cubicBezTo>
                              <a:cubicBezTo>
                                <a:pt x="4780678" y="1504341"/>
                                <a:pt x="4653879" y="1427471"/>
                                <a:pt x="4472045" y="1470297"/>
                              </a:cubicBezTo>
                              <a:cubicBezTo>
                                <a:pt x="4290211" y="1513123"/>
                                <a:pt x="4009645" y="1454897"/>
                                <a:pt x="3892764" y="1470297"/>
                              </a:cubicBezTo>
                              <a:cubicBezTo>
                                <a:pt x="3775883" y="1485697"/>
                                <a:pt x="3641900" y="1467025"/>
                                <a:pt x="3522025" y="1470297"/>
                              </a:cubicBezTo>
                              <a:cubicBezTo>
                                <a:pt x="3402150" y="1473569"/>
                                <a:pt x="3171144" y="1452342"/>
                                <a:pt x="2942744" y="1470297"/>
                              </a:cubicBezTo>
                              <a:cubicBezTo>
                                <a:pt x="2714344" y="1488252"/>
                                <a:pt x="2527608" y="1426961"/>
                                <a:pt x="2363464" y="1470297"/>
                              </a:cubicBezTo>
                              <a:cubicBezTo>
                                <a:pt x="2199320" y="1513633"/>
                                <a:pt x="1818824" y="1428500"/>
                                <a:pt x="1679913" y="1470297"/>
                              </a:cubicBezTo>
                              <a:cubicBezTo>
                                <a:pt x="1541002" y="1512094"/>
                                <a:pt x="1139738" y="1439724"/>
                                <a:pt x="996362" y="1470297"/>
                              </a:cubicBezTo>
                              <a:cubicBezTo>
                                <a:pt x="852986" y="1500870"/>
                                <a:pt x="788007" y="1442179"/>
                                <a:pt x="625623" y="1470297"/>
                              </a:cubicBezTo>
                              <a:cubicBezTo>
                                <a:pt x="463239" y="1498415"/>
                                <a:pt x="162320" y="1395538"/>
                                <a:pt x="0" y="1470297"/>
                              </a:cubicBezTo>
                              <a:cubicBezTo>
                                <a:pt x="-17386" y="1332687"/>
                                <a:pt x="7347" y="1126614"/>
                                <a:pt x="0" y="994901"/>
                              </a:cubicBezTo>
                              <a:cubicBezTo>
                                <a:pt x="-7347" y="863188"/>
                                <a:pt x="17173" y="669713"/>
                                <a:pt x="0" y="534208"/>
                              </a:cubicBezTo>
                              <a:cubicBezTo>
                                <a:pt x="-17173" y="398703"/>
                                <a:pt x="30575" y="10876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924078" y="416255"/>
                <a:ext cx="6297845" cy="690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45 – 27 = ?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31527" y="76313"/>
              <a:ext cx="119251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70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17</a:t>
                </a: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8"/>
            <a:ext cx="9359358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18</a:t>
                </a: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464" y="5252485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19</a:t>
                </a: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3" name="图片 8">
            <a:extLst>
              <a:ext uri="{FF2B5EF4-FFF2-40B4-BE49-F238E27FC236}">
                <a16:creationId xmlns:a16="http://schemas.microsoft.com/office/drawing/2014/main" xmlns="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3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7044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形 23">
            <a:extLst>
              <a:ext uri="{FF2B5EF4-FFF2-40B4-BE49-F238E27FC236}">
                <a16:creationId xmlns:a16="http://schemas.microsoft.com/office/drawing/2014/main" xmlns="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32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xmlns="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46" name="图形 18">
            <a:extLst>
              <a:ext uri="{FF2B5EF4-FFF2-40B4-BE49-F238E27FC236}">
                <a16:creationId xmlns:a16="http://schemas.microsoft.com/office/drawing/2014/main" xmlns="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8993676" y="1055451"/>
            <a:ext cx="2906054" cy="74727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414" y="76314"/>
            <a:ext cx="11429706" cy="2037645"/>
            <a:chOff x="568413" y="76313"/>
            <a:chExt cx="11429706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custGeom>
                          <a:avLst/>
                          <a:gdLst>
                            <a:gd name="connsiteX0" fmla="*/ 0 w 10427047"/>
                            <a:gd name="connsiteY0" fmla="*/ 0 h 1470296"/>
                            <a:gd name="connsiteX1" fmla="*/ 370739 w 10427047"/>
                            <a:gd name="connsiteY1" fmla="*/ 0 h 1470296"/>
                            <a:gd name="connsiteX2" fmla="*/ 1054290 w 10427047"/>
                            <a:gd name="connsiteY2" fmla="*/ 0 h 1470296"/>
                            <a:gd name="connsiteX3" fmla="*/ 1842112 w 10427047"/>
                            <a:gd name="connsiteY3" fmla="*/ 0 h 1470296"/>
                            <a:gd name="connsiteX4" fmla="*/ 2629933 w 10427047"/>
                            <a:gd name="connsiteY4" fmla="*/ 0 h 1470296"/>
                            <a:gd name="connsiteX5" fmla="*/ 3313484 w 10427047"/>
                            <a:gd name="connsiteY5" fmla="*/ 0 h 1470296"/>
                            <a:gd name="connsiteX6" fmla="*/ 3892764 w 10427047"/>
                            <a:gd name="connsiteY6" fmla="*/ 0 h 1470296"/>
                            <a:gd name="connsiteX7" fmla="*/ 4680586 w 10427047"/>
                            <a:gd name="connsiteY7" fmla="*/ 0 h 1470296"/>
                            <a:gd name="connsiteX8" fmla="*/ 5051325 w 10427047"/>
                            <a:gd name="connsiteY8" fmla="*/ 0 h 1470296"/>
                            <a:gd name="connsiteX9" fmla="*/ 5526335 w 10427047"/>
                            <a:gd name="connsiteY9" fmla="*/ 0 h 1470296"/>
                            <a:gd name="connsiteX10" fmla="*/ 6001345 w 10427047"/>
                            <a:gd name="connsiteY10" fmla="*/ 0 h 1470296"/>
                            <a:gd name="connsiteX11" fmla="*/ 6372084 w 10427047"/>
                            <a:gd name="connsiteY11" fmla="*/ 0 h 1470296"/>
                            <a:gd name="connsiteX12" fmla="*/ 6951365 w 10427047"/>
                            <a:gd name="connsiteY12" fmla="*/ 0 h 1470296"/>
                            <a:gd name="connsiteX13" fmla="*/ 7322104 w 10427047"/>
                            <a:gd name="connsiteY13" fmla="*/ 0 h 1470296"/>
                            <a:gd name="connsiteX14" fmla="*/ 7901385 w 10427047"/>
                            <a:gd name="connsiteY14" fmla="*/ 0 h 1470296"/>
                            <a:gd name="connsiteX15" fmla="*/ 8584935 w 10427047"/>
                            <a:gd name="connsiteY15" fmla="*/ 0 h 1470296"/>
                            <a:gd name="connsiteX16" fmla="*/ 9372757 w 10427047"/>
                            <a:gd name="connsiteY16" fmla="*/ 0 h 1470296"/>
                            <a:gd name="connsiteX17" fmla="*/ 10427047 w 10427047"/>
                            <a:gd name="connsiteY17" fmla="*/ 0 h 1470296"/>
                            <a:gd name="connsiteX18" fmla="*/ 10427047 w 10427047"/>
                            <a:gd name="connsiteY18" fmla="*/ 504802 h 1470296"/>
                            <a:gd name="connsiteX19" fmla="*/ 10427047 w 10427047"/>
                            <a:gd name="connsiteY19" fmla="*/ 965494 h 1470296"/>
                            <a:gd name="connsiteX20" fmla="*/ 10427047 w 10427047"/>
                            <a:gd name="connsiteY20" fmla="*/ 1470296 h 1470296"/>
                            <a:gd name="connsiteX21" fmla="*/ 9952037 w 10427047"/>
                            <a:gd name="connsiteY21" fmla="*/ 1470296 h 1470296"/>
                            <a:gd name="connsiteX22" fmla="*/ 9268486 w 10427047"/>
                            <a:gd name="connsiteY22" fmla="*/ 1470296 h 1470296"/>
                            <a:gd name="connsiteX23" fmla="*/ 8793476 w 10427047"/>
                            <a:gd name="connsiteY23" fmla="*/ 1470296 h 1470296"/>
                            <a:gd name="connsiteX24" fmla="*/ 8214196 w 10427047"/>
                            <a:gd name="connsiteY24" fmla="*/ 1470296 h 1470296"/>
                            <a:gd name="connsiteX25" fmla="*/ 7530645 w 10427047"/>
                            <a:gd name="connsiteY25" fmla="*/ 1470296 h 1470296"/>
                            <a:gd name="connsiteX26" fmla="*/ 7264176 w 10427047"/>
                            <a:gd name="connsiteY26" fmla="*/ 1470296 h 1470296"/>
                            <a:gd name="connsiteX27" fmla="*/ 6684896 w 10427047"/>
                            <a:gd name="connsiteY27" fmla="*/ 1470296 h 1470296"/>
                            <a:gd name="connsiteX28" fmla="*/ 6001345 w 10427047"/>
                            <a:gd name="connsiteY28" fmla="*/ 1470296 h 1470296"/>
                            <a:gd name="connsiteX29" fmla="*/ 5317794 w 10427047"/>
                            <a:gd name="connsiteY29" fmla="*/ 1470296 h 1470296"/>
                            <a:gd name="connsiteX30" fmla="*/ 4947055 w 10427047"/>
                            <a:gd name="connsiteY30" fmla="*/ 1470296 h 1470296"/>
                            <a:gd name="connsiteX31" fmla="*/ 4472045 w 10427047"/>
                            <a:gd name="connsiteY31" fmla="*/ 1470296 h 1470296"/>
                            <a:gd name="connsiteX32" fmla="*/ 3892764 w 10427047"/>
                            <a:gd name="connsiteY32" fmla="*/ 1470296 h 1470296"/>
                            <a:gd name="connsiteX33" fmla="*/ 3522025 w 10427047"/>
                            <a:gd name="connsiteY33" fmla="*/ 1470296 h 1470296"/>
                            <a:gd name="connsiteX34" fmla="*/ 2942744 w 10427047"/>
                            <a:gd name="connsiteY34" fmla="*/ 1470296 h 1470296"/>
                            <a:gd name="connsiteX35" fmla="*/ 2363464 w 10427047"/>
                            <a:gd name="connsiteY35" fmla="*/ 1470296 h 1470296"/>
                            <a:gd name="connsiteX36" fmla="*/ 1679913 w 10427047"/>
                            <a:gd name="connsiteY36" fmla="*/ 1470296 h 1470296"/>
                            <a:gd name="connsiteX37" fmla="*/ 996362 w 10427047"/>
                            <a:gd name="connsiteY37" fmla="*/ 1470296 h 1470296"/>
                            <a:gd name="connsiteX38" fmla="*/ 625623 w 10427047"/>
                            <a:gd name="connsiteY38" fmla="*/ 1470296 h 1470296"/>
                            <a:gd name="connsiteX39" fmla="*/ 0 w 10427047"/>
                            <a:gd name="connsiteY39" fmla="*/ 1470296 h 1470296"/>
                            <a:gd name="connsiteX40" fmla="*/ 0 w 10427047"/>
                            <a:gd name="connsiteY40" fmla="*/ 994900 h 1470296"/>
                            <a:gd name="connsiteX41" fmla="*/ 0 w 10427047"/>
                            <a:gd name="connsiteY41" fmla="*/ 534208 h 1470296"/>
                            <a:gd name="connsiteX42" fmla="*/ 0 w 10427047"/>
                            <a:gd name="connsiteY42" fmla="*/ 0 h 14702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470296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29782" y="195458"/>
                                <a:pt x="10404448" y="349514"/>
                                <a:pt x="10427047" y="504802"/>
                              </a:cubicBezTo>
                              <a:cubicBezTo>
                                <a:pt x="10449646" y="660090"/>
                                <a:pt x="10411134" y="767400"/>
                                <a:pt x="10427047" y="965494"/>
                              </a:cubicBezTo>
                              <a:cubicBezTo>
                                <a:pt x="10442960" y="1163588"/>
                                <a:pt x="10383395" y="1242174"/>
                                <a:pt x="10427047" y="1470296"/>
                              </a:cubicBezTo>
                              <a:cubicBezTo>
                                <a:pt x="10297866" y="1480130"/>
                                <a:pt x="10167323" y="1453917"/>
                                <a:pt x="9952037" y="1470296"/>
                              </a:cubicBezTo>
                              <a:cubicBezTo>
                                <a:pt x="9736751" y="1486675"/>
                                <a:pt x="9472863" y="1453428"/>
                                <a:pt x="9268486" y="1470296"/>
                              </a:cubicBezTo>
                              <a:cubicBezTo>
                                <a:pt x="9064109" y="1487164"/>
                                <a:pt x="9016708" y="1439596"/>
                                <a:pt x="8793476" y="1470296"/>
                              </a:cubicBezTo>
                              <a:cubicBezTo>
                                <a:pt x="8570244" y="1500996"/>
                                <a:pt x="8380376" y="1451970"/>
                                <a:pt x="8214196" y="1470296"/>
                              </a:cubicBezTo>
                              <a:cubicBezTo>
                                <a:pt x="8048016" y="1488622"/>
                                <a:pt x="7804427" y="1431235"/>
                                <a:pt x="7530645" y="1470296"/>
                              </a:cubicBezTo>
                              <a:cubicBezTo>
                                <a:pt x="7256863" y="1509357"/>
                                <a:pt x="7332573" y="1459233"/>
                                <a:pt x="7264176" y="1470296"/>
                              </a:cubicBezTo>
                              <a:cubicBezTo>
                                <a:pt x="7195779" y="1481359"/>
                                <a:pt x="6853025" y="1447493"/>
                                <a:pt x="6684896" y="1470296"/>
                              </a:cubicBezTo>
                              <a:cubicBezTo>
                                <a:pt x="6516767" y="1493099"/>
                                <a:pt x="6157121" y="1390553"/>
                                <a:pt x="6001345" y="1470296"/>
                              </a:cubicBezTo>
                              <a:cubicBezTo>
                                <a:pt x="5845569" y="1550039"/>
                                <a:pt x="5628939" y="1463613"/>
                                <a:pt x="5317794" y="1470296"/>
                              </a:cubicBezTo>
                              <a:cubicBezTo>
                                <a:pt x="5006649" y="1476979"/>
                                <a:pt x="5113432" y="1436252"/>
                                <a:pt x="4947055" y="1470296"/>
                              </a:cubicBezTo>
                              <a:cubicBezTo>
                                <a:pt x="4780678" y="1504340"/>
                                <a:pt x="4653879" y="1427470"/>
                                <a:pt x="4472045" y="1470296"/>
                              </a:cubicBezTo>
                              <a:cubicBezTo>
                                <a:pt x="4290211" y="1513122"/>
                                <a:pt x="4009645" y="1454896"/>
                                <a:pt x="3892764" y="1470296"/>
                              </a:cubicBezTo>
                              <a:cubicBezTo>
                                <a:pt x="3775883" y="1485696"/>
                                <a:pt x="3641900" y="1467024"/>
                                <a:pt x="3522025" y="1470296"/>
                              </a:cubicBezTo>
                              <a:cubicBezTo>
                                <a:pt x="3402150" y="1473568"/>
                                <a:pt x="3171144" y="1452341"/>
                                <a:pt x="2942744" y="1470296"/>
                              </a:cubicBezTo>
                              <a:cubicBezTo>
                                <a:pt x="2714344" y="1488251"/>
                                <a:pt x="2527608" y="1426960"/>
                                <a:pt x="2363464" y="1470296"/>
                              </a:cubicBezTo>
                              <a:cubicBezTo>
                                <a:pt x="2199320" y="1513632"/>
                                <a:pt x="1818824" y="1428499"/>
                                <a:pt x="1679913" y="1470296"/>
                              </a:cubicBezTo>
                              <a:cubicBezTo>
                                <a:pt x="1541002" y="1512093"/>
                                <a:pt x="1139738" y="1439723"/>
                                <a:pt x="996362" y="1470296"/>
                              </a:cubicBezTo>
                              <a:cubicBezTo>
                                <a:pt x="852986" y="1500869"/>
                                <a:pt x="788007" y="1442178"/>
                                <a:pt x="625623" y="1470296"/>
                              </a:cubicBezTo>
                              <a:cubicBezTo>
                                <a:pt x="463239" y="1498414"/>
                                <a:pt x="162320" y="1395537"/>
                                <a:pt x="0" y="1470296"/>
                              </a:cubicBezTo>
                              <a:cubicBezTo>
                                <a:pt x="-17386" y="1332686"/>
                                <a:pt x="7347" y="1126613"/>
                                <a:pt x="0" y="994900"/>
                              </a:cubicBezTo>
                              <a:cubicBezTo>
                                <a:pt x="-7347" y="863187"/>
                                <a:pt x="19319" y="665049"/>
                                <a:pt x="0" y="534208"/>
                              </a:cubicBezTo>
                              <a:cubicBezTo>
                                <a:pt x="-19319" y="403367"/>
                                <a:pt x="30575" y="10876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924078" y="416255"/>
                <a:ext cx="6297845" cy="843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sz="6000" b="1" kern="0" dirty="0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80 – 52 = ?</a:t>
                </a:r>
                <a:endPara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31527" y="76313"/>
              <a:ext cx="119251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70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28</a:t>
                </a: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8"/>
            <a:ext cx="9359358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29</a:t>
                </a: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464" y="5252485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38</a:t>
                </a: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7" name="图片 8">
            <a:extLst>
              <a:ext uri="{FF2B5EF4-FFF2-40B4-BE49-F238E27FC236}">
                <a16:creationId xmlns:a16="http://schemas.microsoft.com/office/drawing/2014/main" xmlns="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3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1463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形 23">
            <a:extLst>
              <a:ext uri="{FF2B5EF4-FFF2-40B4-BE49-F238E27FC236}">
                <a16:creationId xmlns:a16="http://schemas.microsoft.com/office/drawing/2014/main" xmlns="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32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xmlns="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414" y="76314"/>
            <a:ext cx="11429706" cy="2037645"/>
            <a:chOff x="568413" y="76313"/>
            <a:chExt cx="11429706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custGeom>
                          <a:avLst/>
                          <a:gdLst>
                            <a:gd name="connsiteX0" fmla="*/ 0 w 10427047"/>
                            <a:gd name="connsiteY0" fmla="*/ 0 h 1470296"/>
                            <a:gd name="connsiteX1" fmla="*/ 370739 w 10427047"/>
                            <a:gd name="connsiteY1" fmla="*/ 0 h 1470296"/>
                            <a:gd name="connsiteX2" fmla="*/ 1054290 w 10427047"/>
                            <a:gd name="connsiteY2" fmla="*/ 0 h 1470296"/>
                            <a:gd name="connsiteX3" fmla="*/ 1842112 w 10427047"/>
                            <a:gd name="connsiteY3" fmla="*/ 0 h 1470296"/>
                            <a:gd name="connsiteX4" fmla="*/ 2629933 w 10427047"/>
                            <a:gd name="connsiteY4" fmla="*/ 0 h 1470296"/>
                            <a:gd name="connsiteX5" fmla="*/ 3313484 w 10427047"/>
                            <a:gd name="connsiteY5" fmla="*/ 0 h 1470296"/>
                            <a:gd name="connsiteX6" fmla="*/ 3892764 w 10427047"/>
                            <a:gd name="connsiteY6" fmla="*/ 0 h 1470296"/>
                            <a:gd name="connsiteX7" fmla="*/ 4680586 w 10427047"/>
                            <a:gd name="connsiteY7" fmla="*/ 0 h 1470296"/>
                            <a:gd name="connsiteX8" fmla="*/ 5051325 w 10427047"/>
                            <a:gd name="connsiteY8" fmla="*/ 0 h 1470296"/>
                            <a:gd name="connsiteX9" fmla="*/ 5526335 w 10427047"/>
                            <a:gd name="connsiteY9" fmla="*/ 0 h 1470296"/>
                            <a:gd name="connsiteX10" fmla="*/ 6001345 w 10427047"/>
                            <a:gd name="connsiteY10" fmla="*/ 0 h 1470296"/>
                            <a:gd name="connsiteX11" fmla="*/ 6372084 w 10427047"/>
                            <a:gd name="connsiteY11" fmla="*/ 0 h 1470296"/>
                            <a:gd name="connsiteX12" fmla="*/ 6951365 w 10427047"/>
                            <a:gd name="connsiteY12" fmla="*/ 0 h 1470296"/>
                            <a:gd name="connsiteX13" fmla="*/ 7322104 w 10427047"/>
                            <a:gd name="connsiteY13" fmla="*/ 0 h 1470296"/>
                            <a:gd name="connsiteX14" fmla="*/ 7901385 w 10427047"/>
                            <a:gd name="connsiteY14" fmla="*/ 0 h 1470296"/>
                            <a:gd name="connsiteX15" fmla="*/ 8584935 w 10427047"/>
                            <a:gd name="connsiteY15" fmla="*/ 0 h 1470296"/>
                            <a:gd name="connsiteX16" fmla="*/ 9372757 w 10427047"/>
                            <a:gd name="connsiteY16" fmla="*/ 0 h 1470296"/>
                            <a:gd name="connsiteX17" fmla="*/ 10427047 w 10427047"/>
                            <a:gd name="connsiteY17" fmla="*/ 0 h 1470296"/>
                            <a:gd name="connsiteX18" fmla="*/ 10427047 w 10427047"/>
                            <a:gd name="connsiteY18" fmla="*/ 504802 h 1470296"/>
                            <a:gd name="connsiteX19" fmla="*/ 10427047 w 10427047"/>
                            <a:gd name="connsiteY19" fmla="*/ 965494 h 1470296"/>
                            <a:gd name="connsiteX20" fmla="*/ 10427047 w 10427047"/>
                            <a:gd name="connsiteY20" fmla="*/ 1470296 h 1470296"/>
                            <a:gd name="connsiteX21" fmla="*/ 9952037 w 10427047"/>
                            <a:gd name="connsiteY21" fmla="*/ 1470296 h 1470296"/>
                            <a:gd name="connsiteX22" fmla="*/ 9268486 w 10427047"/>
                            <a:gd name="connsiteY22" fmla="*/ 1470296 h 1470296"/>
                            <a:gd name="connsiteX23" fmla="*/ 8793476 w 10427047"/>
                            <a:gd name="connsiteY23" fmla="*/ 1470296 h 1470296"/>
                            <a:gd name="connsiteX24" fmla="*/ 8214196 w 10427047"/>
                            <a:gd name="connsiteY24" fmla="*/ 1470296 h 1470296"/>
                            <a:gd name="connsiteX25" fmla="*/ 7530645 w 10427047"/>
                            <a:gd name="connsiteY25" fmla="*/ 1470296 h 1470296"/>
                            <a:gd name="connsiteX26" fmla="*/ 7264176 w 10427047"/>
                            <a:gd name="connsiteY26" fmla="*/ 1470296 h 1470296"/>
                            <a:gd name="connsiteX27" fmla="*/ 6684896 w 10427047"/>
                            <a:gd name="connsiteY27" fmla="*/ 1470296 h 1470296"/>
                            <a:gd name="connsiteX28" fmla="*/ 6001345 w 10427047"/>
                            <a:gd name="connsiteY28" fmla="*/ 1470296 h 1470296"/>
                            <a:gd name="connsiteX29" fmla="*/ 5317794 w 10427047"/>
                            <a:gd name="connsiteY29" fmla="*/ 1470296 h 1470296"/>
                            <a:gd name="connsiteX30" fmla="*/ 4947055 w 10427047"/>
                            <a:gd name="connsiteY30" fmla="*/ 1470296 h 1470296"/>
                            <a:gd name="connsiteX31" fmla="*/ 4472045 w 10427047"/>
                            <a:gd name="connsiteY31" fmla="*/ 1470296 h 1470296"/>
                            <a:gd name="connsiteX32" fmla="*/ 3892764 w 10427047"/>
                            <a:gd name="connsiteY32" fmla="*/ 1470296 h 1470296"/>
                            <a:gd name="connsiteX33" fmla="*/ 3522025 w 10427047"/>
                            <a:gd name="connsiteY33" fmla="*/ 1470296 h 1470296"/>
                            <a:gd name="connsiteX34" fmla="*/ 2942744 w 10427047"/>
                            <a:gd name="connsiteY34" fmla="*/ 1470296 h 1470296"/>
                            <a:gd name="connsiteX35" fmla="*/ 2363464 w 10427047"/>
                            <a:gd name="connsiteY35" fmla="*/ 1470296 h 1470296"/>
                            <a:gd name="connsiteX36" fmla="*/ 1679913 w 10427047"/>
                            <a:gd name="connsiteY36" fmla="*/ 1470296 h 1470296"/>
                            <a:gd name="connsiteX37" fmla="*/ 996362 w 10427047"/>
                            <a:gd name="connsiteY37" fmla="*/ 1470296 h 1470296"/>
                            <a:gd name="connsiteX38" fmla="*/ 625623 w 10427047"/>
                            <a:gd name="connsiteY38" fmla="*/ 1470296 h 1470296"/>
                            <a:gd name="connsiteX39" fmla="*/ 0 w 10427047"/>
                            <a:gd name="connsiteY39" fmla="*/ 1470296 h 1470296"/>
                            <a:gd name="connsiteX40" fmla="*/ 0 w 10427047"/>
                            <a:gd name="connsiteY40" fmla="*/ 994900 h 1470296"/>
                            <a:gd name="connsiteX41" fmla="*/ 0 w 10427047"/>
                            <a:gd name="connsiteY41" fmla="*/ 534208 h 1470296"/>
                            <a:gd name="connsiteX42" fmla="*/ 0 w 10427047"/>
                            <a:gd name="connsiteY42" fmla="*/ 0 h 14702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470296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29782" y="195458"/>
                                <a:pt x="10404448" y="349514"/>
                                <a:pt x="10427047" y="504802"/>
                              </a:cubicBezTo>
                              <a:cubicBezTo>
                                <a:pt x="10449646" y="660090"/>
                                <a:pt x="10411134" y="767400"/>
                                <a:pt x="10427047" y="965494"/>
                              </a:cubicBezTo>
                              <a:cubicBezTo>
                                <a:pt x="10442960" y="1163588"/>
                                <a:pt x="10383395" y="1242174"/>
                                <a:pt x="10427047" y="1470296"/>
                              </a:cubicBezTo>
                              <a:cubicBezTo>
                                <a:pt x="10297866" y="1480130"/>
                                <a:pt x="10167323" y="1453917"/>
                                <a:pt x="9952037" y="1470296"/>
                              </a:cubicBezTo>
                              <a:cubicBezTo>
                                <a:pt x="9736751" y="1486675"/>
                                <a:pt x="9472863" y="1453428"/>
                                <a:pt x="9268486" y="1470296"/>
                              </a:cubicBezTo>
                              <a:cubicBezTo>
                                <a:pt x="9064109" y="1487164"/>
                                <a:pt x="9016708" y="1439596"/>
                                <a:pt x="8793476" y="1470296"/>
                              </a:cubicBezTo>
                              <a:cubicBezTo>
                                <a:pt x="8570244" y="1500996"/>
                                <a:pt x="8380376" y="1451970"/>
                                <a:pt x="8214196" y="1470296"/>
                              </a:cubicBezTo>
                              <a:cubicBezTo>
                                <a:pt x="8048016" y="1488622"/>
                                <a:pt x="7804427" y="1431235"/>
                                <a:pt x="7530645" y="1470296"/>
                              </a:cubicBezTo>
                              <a:cubicBezTo>
                                <a:pt x="7256863" y="1509357"/>
                                <a:pt x="7332573" y="1459233"/>
                                <a:pt x="7264176" y="1470296"/>
                              </a:cubicBezTo>
                              <a:cubicBezTo>
                                <a:pt x="7195779" y="1481359"/>
                                <a:pt x="6853025" y="1447493"/>
                                <a:pt x="6684896" y="1470296"/>
                              </a:cubicBezTo>
                              <a:cubicBezTo>
                                <a:pt x="6516767" y="1493099"/>
                                <a:pt x="6157121" y="1390553"/>
                                <a:pt x="6001345" y="1470296"/>
                              </a:cubicBezTo>
                              <a:cubicBezTo>
                                <a:pt x="5845569" y="1550039"/>
                                <a:pt x="5628939" y="1463613"/>
                                <a:pt x="5317794" y="1470296"/>
                              </a:cubicBezTo>
                              <a:cubicBezTo>
                                <a:pt x="5006649" y="1476979"/>
                                <a:pt x="5113432" y="1436252"/>
                                <a:pt x="4947055" y="1470296"/>
                              </a:cubicBezTo>
                              <a:cubicBezTo>
                                <a:pt x="4780678" y="1504340"/>
                                <a:pt x="4653879" y="1427470"/>
                                <a:pt x="4472045" y="1470296"/>
                              </a:cubicBezTo>
                              <a:cubicBezTo>
                                <a:pt x="4290211" y="1513122"/>
                                <a:pt x="4009645" y="1454896"/>
                                <a:pt x="3892764" y="1470296"/>
                              </a:cubicBezTo>
                              <a:cubicBezTo>
                                <a:pt x="3775883" y="1485696"/>
                                <a:pt x="3641900" y="1467024"/>
                                <a:pt x="3522025" y="1470296"/>
                              </a:cubicBezTo>
                              <a:cubicBezTo>
                                <a:pt x="3402150" y="1473568"/>
                                <a:pt x="3171144" y="1452341"/>
                                <a:pt x="2942744" y="1470296"/>
                              </a:cubicBezTo>
                              <a:cubicBezTo>
                                <a:pt x="2714344" y="1488251"/>
                                <a:pt x="2527608" y="1426960"/>
                                <a:pt x="2363464" y="1470296"/>
                              </a:cubicBezTo>
                              <a:cubicBezTo>
                                <a:pt x="2199320" y="1513632"/>
                                <a:pt x="1818824" y="1428499"/>
                                <a:pt x="1679913" y="1470296"/>
                              </a:cubicBezTo>
                              <a:cubicBezTo>
                                <a:pt x="1541002" y="1512093"/>
                                <a:pt x="1139738" y="1439723"/>
                                <a:pt x="996362" y="1470296"/>
                              </a:cubicBezTo>
                              <a:cubicBezTo>
                                <a:pt x="852986" y="1500869"/>
                                <a:pt x="788007" y="1442178"/>
                                <a:pt x="625623" y="1470296"/>
                              </a:cubicBezTo>
                              <a:cubicBezTo>
                                <a:pt x="463239" y="1498414"/>
                                <a:pt x="162320" y="1395537"/>
                                <a:pt x="0" y="1470296"/>
                              </a:cubicBezTo>
                              <a:cubicBezTo>
                                <a:pt x="-17386" y="1332686"/>
                                <a:pt x="7347" y="1126613"/>
                                <a:pt x="0" y="994900"/>
                              </a:cubicBezTo>
                              <a:cubicBezTo>
                                <a:pt x="-7347" y="863187"/>
                                <a:pt x="19319" y="665049"/>
                                <a:pt x="0" y="534208"/>
                              </a:cubicBezTo>
                              <a:cubicBezTo>
                                <a:pt x="-19319" y="403367"/>
                                <a:pt x="30575" y="10876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924078" y="416255"/>
                <a:ext cx="6297845" cy="7666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56 – 19 = ?</a:t>
                </a: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31527" y="76313"/>
              <a:ext cx="119251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70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47</a:t>
                </a: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8"/>
            <a:ext cx="9359358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27</a:t>
                </a: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464" y="5252485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37</a:t>
                </a: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6" name="图片 8">
            <a:extLst>
              <a:ext uri="{FF2B5EF4-FFF2-40B4-BE49-F238E27FC236}">
                <a16:creationId xmlns:a16="http://schemas.microsoft.com/office/drawing/2014/main" xmlns="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3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8760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9B1AC5-1731-289C-D746-3CFAC9700C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20325" y="1044456"/>
            <a:ext cx="6396108" cy="524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8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FF6D775-65C1-016E-58D7-2224087945FB}"/>
              </a:ext>
            </a:extLst>
          </p:cNvPr>
          <p:cNvSpPr/>
          <p:nvPr/>
        </p:nvSpPr>
        <p:spPr>
          <a:xfrm>
            <a:off x="542925" y="495300"/>
            <a:ext cx="11020425" cy="6143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xmlns="" id="{4F746182-F552-773C-968F-7BE444CF0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6943" y="180398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6E5D2AA6-A402-ECAA-FF0E-721F56574496}"/>
              </a:ext>
            </a:extLst>
          </p:cNvPr>
          <p:cNvSpPr/>
          <p:nvPr/>
        </p:nvSpPr>
        <p:spPr>
          <a:xfrm>
            <a:off x="940760" y="112101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1AF177B-2DDE-0B16-B3C8-9C47575252AC}"/>
              </a:ext>
            </a:extLst>
          </p:cNvPr>
          <p:cNvSpPr txBox="1"/>
          <p:nvPr/>
        </p:nvSpPr>
        <p:spPr>
          <a:xfrm>
            <a:off x="1445393" y="1044737"/>
            <a:ext cx="98058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Bình xăng của một ô tô có 42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xăng. Ô tô đã đi một quãng đường hết 15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xăng. Hỏi bình xăng của ô tô còn lại bao nhiêu lít xăng?</a:t>
            </a:r>
          </a:p>
        </p:txBody>
      </p:sp>
      <p:pic>
        <p:nvPicPr>
          <p:cNvPr id="34" name="Picture 2" descr="How to Draw a Cartoon Car | Easy Step-by-Step Drawing Guides | Cartoon car  drawing, Car cartoon, Cars coloring pages">
            <a:extLst>
              <a:ext uri="{FF2B5EF4-FFF2-40B4-BE49-F238E27FC236}">
                <a16:creationId xmlns:a16="http://schemas.microsoft.com/office/drawing/2014/main" xmlns="" id="{F4E9D3E0-CBBC-6306-B36E-B826CC6FC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19" y="2809411"/>
            <a:ext cx="3554611" cy="314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00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3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字魂70号-灵悦黑体" panose="00000500000000000000" pitchFamily="2" charset="-122"/>
            <a:ea typeface="字魂70号-灵悦黑体" panose="00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118</Words>
  <Application>Microsoft Office PowerPoint</Application>
  <PresentationFormat>Widescreen</PresentationFormat>
  <Paragraphs>17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30" baseType="lpstr">
      <vt:lpstr>微软雅黑</vt:lpstr>
      <vt:lpstr>#9Slide05 Bodega Script</vt:lpstr>
      <vt:lpstr>#9Slide07 Altus</vt:lpstr>
      <vt:lpstr>#9Slide07 HoneyCream</vt:lpstr>
      <vt:lpstr>Arial</vt:lpstr>
      <vt:lpstr>Calibri</vt:lpstr>
      <vt:lpstr>Cambria</vt:lpstr>
      <vt:lpstr>SVN-Newton</vt:lpstr>
      <vt:lpstr>Times New Roman</vt:lpstr>
      <vt:lpstr>Utm AVO</vt:lpstr>
      <vt:lpstr>Utm AVO</vt:lpstr>
      <vt:lpstr>等线</vt:lpstr>
      <vt:lpstr>等线 Light</vt:lpstr>
      <vt:lpstr>自定义设计方案</vt:lpstr>
      <vt:lpstr>Office 主题​​</vt:lpstr>
      <vt:lpstr>Office 主题</vt:lpstr>
      <vt:lpstr>1_Office 主题</vt:lpstr>
      <vt:lpstr>2_Office 主题​​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30</cp:revision>
  <dcterms:created xsi:type="dcterms:W3CDTF">2021-07-09T06:30:31Z</dcterms:created>
  <dcterms:modified xsi:type="dcterms:W3CDTF">2025-12-04T08:52:58Z</dcterms:modified>
</cp:coreProperties>
</file>